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74" r:id="rId4"/>
    <p:sldId id="275" r:id="rId5"/>
    <p:sldId id="273" r:id="rId6"/>
    <p:sldId id="257" r:id="rId7"/>
    <p:sldId id="258" r:id="rId8"/>
    <p:sldId id="276" r:id="rId9"/>
    <p:sldId id="260" r:id="rId10"/>
    <p:sldId id="259" r:id="rId11"/>
    <p:sldId id="262" r:id="rId12"/>
    <p:sldId id="278" r:id="rId13"/>
    <p:sldId id="277" r:id="rId14"/>
    <p:sldId id="266" r:id="rId15"/>
    <p:sldId id="267" r:id="rId16"/>
    <p:sldId id="264" r:id="rId17"/>
    <p:sldId id="268" r:id="rId18"/>
    <p:sldId id="269" r:id="rId19"/>
    <p:sldId id="279" r:id="rId20"/>
    <p:sldId id="270" r:id="rId21"/>
    <p:sldId id="280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439EFC6-8646-4B6F-9A46-6E6AAC75671D}">
          <p14:sldIdLst>
            <p14:sldId id="256"/>
            <p14:sldId id="263"/>
            <p14:sldId id="274"/>
            <p14:sldId id="275"/>
            <p14:sldId id="273"/>
            <p14:sldId id="257"/>
            <p14:sldId id="258"/>
            <p14:sldId id="276"/>
            <p14:sldId id="260"/>
            <p14:sldId id="259"/>
            <p14:sldId id="262"/>
            <p14:sldId id="278"/>
            <p14:sldId id="277"/>
            <p14:sldId id="266"/>
            <p14:sldId id="267"/>
            <p14:sldId id="264"/>
            <p14:sldId id="268"/>
            <p14:sldId id="269"/>
            <p14:sldId id="279"/>
            <p14:sldId id="270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>
        <p:scale>
          <a:sx n="70" d="100"/>
          <a:sy n="70" d="100"/>
        </p:scale>
        <p:origin x="-7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57F62-82AB-470F-920A-5CAA2E63745C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9F166-6692-4A78-AC35-D05D6F8D6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53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00" baseline="0" dirty="0" smtClean="0"/>
              <a:t>Una delle novità del nuovo portale è data dalla possibilità di utilizzare i due motori di ricerca per trovare un antidoto e consultarne la scheda, ed anche per le intossicazioni: scrivendo ad esempio «piombo» compaiono tutti gli antidoti utilizzati per tale intossicazione.</a:t>
            </a:r>
          </a:p>
          <a:p>
            <a:endParaRPr lang="it-IT" sz="1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166-6692-4A78-AC35-D05D6F8D640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253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Questa è</a:t>
            </a:r>
            <a:r>
              <a:rPr lang="it-IT" baseline="0" dirty="0" smtClean="0"/>
              <a:t> la schermata che appare una volta effettuato il login e cliccato su «amministrazione»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166-6692-4A78-AC35-D05D6F8D640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739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Cliccando sul proprio nome</a:t>
            </a:r>
            <a:r>
              <a:rPr lang="it-IT" baseline="0" dirty="0" smtClean="0"/>
              <a:t> in alto a destra e successivamente su «Modifica il tuo profilo», o direttamente su «Profilo» a sinistra, si possono modificare i propri dati (vedi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successive)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166-6692-4A78-AC35-D05D6F8D640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234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Qui si può inserire numero</a:t>
            </a:r>
            <a:r>
              <a:rPr lang="it-IT" baseline="0" dirty="0" smtClean="0"/>
              <a:t> di telefono, struttura, orari servizio.</a:t>
            </a:r>
          </a:p>
          <a:p>
            <a:r>
              <a:rPr lang="it-IT" baseline="0" dirty="0" smtClean="0"/>
              <a:t>Si può inoltre cambiare </a:t>
            </a:r>
            <a:r>
              <a:rPr lang="it-IT" baseline="0" smtClean="0"/>
              <a:t>la propria password.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166-6692-4A78-AC35-D05D6F8D640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562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modificare o inserire nuove giacenze, cliccare su</a:t>
            </a:r>
            <a:r>
              <a:rPr lang="it-IT" baseline="0" dirty="0" smtClean="0"/>
              <a:t> «giacenze» a sinistra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166-6692-4A78-AC35-D05D6F8D640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739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Selezionare la struttura</a:t>
            </a:r>
            <a:r>
              <a:rPr lang="it-IT" baseline="0" dirty="0" smtClean="0"/>
              <a:t> di appartenenza.</a:t>
            </a:r>
          </a:p>
          <a:p>
            <a:r>
              <a:rPr lang="it-IT" baseline="0" dirty="0" smtClean="0"/>
              <a:t>Se non si seleziona alcun antidoto appare l’elenco completo di tutti gli antidoti in giacenza.</a:t>
            </a:r>
          </a:p>
          <a:p>
            <a:r>
              <a:rPr lang="it-IT" baseline="0" dirty="0" smtClean="0"/>
              <a:t>Si può facilmente modificarne posizione e quantità, si può inserire la scadenza ed eventuali note.</a:t>
            </a:r>
          </a:p>
          <a:p>
            <a:r>
              <a:rPr lang="it-IT" baseline="0" dirty="0" smtClean="0"/>
              <a:t>Una volta effettuate le modifiche, premere il segno di spunta per salvarle. La X serve ad eliminare la riga dell’antidoto.</a:t>
            </a:r>
          </a:p>
          <a:p>
            <a:r>
              <a:rPr lang="it-IT" baseline="0" dirty="0" smtClean="0">
                <a:sym typeface="Wingdings" pitchFamily="2" charset="2"/>
              </a:rPr>
              <a:t> La novità è il tasto con il simbolo di spunta seguito da «tutto». Premendolo, si confermano automaticamente tutte le quantità già inserite (tutti i semafori diventano verdi)</a:t>
            </a: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166-6692-4A78-AC35-D05D6F8D640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913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smtClean="0"/>
              <a:t>E’ possibile inoltre fare una selezione per singolo antidoto.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166-6692-4A78-AC35-D05D6F8D640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394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modificare o inserire</a:t>
            </a:r>
            <a:r>
              <a:rPr lang="it-IT" baseline="0" dirty="0" smtClean="0"/>
              <a:t> una nuova intossicazione o vedere quelle già inserite</a:t>
            </a:r>
            <a:r>
              <a:rPr lang="it-IT" dirty="0" smtClean="0"/>
              <a:t>, cliccare su</a:t>
            </a:r>
            <a:r>
              <a:rPr lang="it-IT" baseline="0" dirty="0" smtClean="0"/>
              <a:t> «giacenze» a sinistra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166-6692-4A78-AC35-D05D6F8D640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739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Una volta premuto aggiungi, si apre la scheda d’inserimento intossicazioni (di cui vi verrà fornito</a:t>
            </a:r>
            <a:r>
              <a:rPr lang="it-IT" baseline="0" dirty="0" smtClean="0"/>
              <a:t> un ulteriore tutorial quanto prima)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166-6692-4A78-AC35-D05D6F8D640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134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Vi è infine la possibilità</a:t>
            </a:r>
            <a:r>
              <a:rPr lang="it-IT" baseline="0" dirty="0" smtClean="0"/>
              <a:t> di esportare giacenze ed intossicazioni in formato </a:t>
            </a:r>
            <a:r>
              <a:rPr lang="it-IT" baseline="0" dirty="0" err="1" smtClean="0"/>
              <a:t>excel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166-6692-4A78-AC35-D05D6F8D640B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73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00" baseline="0" dirty="0" smtClean="0"/>
              <a:t>Una delle novità del nuovo portale è data dalla possibilità di utilizzare i due motori di ricerca per trovare un antidoto e consultarne la scheda, ed anche per le intossicazioni: scrivendo ad esempio «piombo» compaiono tutti gli antidoti utilizzati per tale intossicazione.</a:t>
            </a:r>
          </a:p>
          <a:p>
            <a:endParaRPr lang="it-IT" sz="1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166-6692-4A78-AC35-D05D6F8D640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25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00" baseline="0" dirty="0" smtClean="0"/>
              <a:t>Una delle novità del nuovo portale è data dalla possibilità di utilizzare i due motori di ricerca per trovare un antidoto e consultarne la scheda, ed anche per le intossicazioni: scrivendo ad esempio «piombo» compaiono tutti gli antidoti utilizzati per tale intossicazione.</a:t>
            </a:r>
          </a:p>
          <a:p>
            <a:endParaRPr lang="it-IT" sz="1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166-6692-4A78-AC35-D05D6F8D640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25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00" dirty="0" smtClean="0"/>
              <a:t>La principale novità</a:t>
            </a:r>
            <a:r>
              <a:rPr lang="it-IT" sz="1000" baseline="0" dirty="0" smtClean="0"/>
              <a:t> del nuovo portale è il tasto MODULO RICHIESTA ANTIDOTI: premendolo si può visionare o scaricare il suddetto modulo.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166-6692-4A78-AC35-D05D6F8D640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25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registrarsi</a:t>
            </a:r>
            <a:r>
              <a:rPr lang="it-IT" baseline="0" dirty="0" smtClean="0"/>
              <a:t> o effettuare l’accesso, cliccare su «Accedi/Registrati»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166-6692-4A78-AC35-D05D6F8D640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75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Inserire nome,</a:t>
            </a:r>
            <a:r>
              <a:rPr lang="it-IT" baseline="0" dirty="0" smtClean="0"/>
              <a:t> cognome, indirizzo e-mail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166-6692-4A78-AC35-D05D6F8D640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87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Selezionare ruolo (Farmacista o Medico) e la struttura</a:t>
            </a:r>
            <a:r>
              <a:rPr lang="it-IT" baseline="0" dirty="0" smtClean="0"/>
              <a:t> di appartenenza.</a:t>
            </a:r>
          </a:p>
          <a:p>
            <a:r>
              <a:rPr lang="it-IT" baseline="0" dirty="0" smtClean="0"/>
              <a:t>Cliccare su «registrati»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166-6692-4A78-AC35-D05D6F8D640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359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Una</a:t>
            </a:r>
            <a:r>
              <a:rPr lang="it-IT" baseline="0" dirty="0" smtClean="0"/>
              <a:t> volta registrati, inserire Username e </a:t>
            </a:r>
            <a:r>
              <a:rPr lang="it-IT" baseline="0" dirty="0" err="1" smtClean="0"/>
              <a:t>Passwors</a:t>
            </a:r>
            <a:r>
              <a:rPr lang="it-IT" baseline="0" dirty="0" smtClean="0"/>
              <a:t> e premere «Login»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166-6692-4A78-AC35-D05D6F8D640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234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schermata è la stessa, ma</a:t>
            </a:r>
            <a:r>
              <a:rPr lang="it-IT" baseline="0" dirty="0" smtClean="0"/>
              <a:t> per entrare nell’area riservata e modificare le giacenze ed inserire le intossicazioni, premere «Amministrazione»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166-6692-4A78-AC35-D05D6F8D640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52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FC3-0D7F-4AA4-BC19-622C839A93E1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8BEF-D6AB-4A39-A836-DF61019AB1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38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FC3-0D7F-4AA4-BC19-622C839A93E1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8BEF-D6AB-4A39-A836-DF61019AB1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82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FC3-0D7F-4AA4-BC19-622C839A93E1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8BEF-D6AB-4A39-A836-DF61019AB1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05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FC3-0D7F-4AA4-BC19-622C839A93E1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8BEF-D6AB-4A39-A836-DF61019AB1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48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FC3-0D7F-4AA4-BC19-622C839A93E1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8BEF-D6AB-4A39-A836-DF61019AB1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5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FC3-0D7F-4AA4-BC19-622C839A93E1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8BEF-D6AB-4A39-A836-DF61019AB1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53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FC3-0D7F-4AA4-BC19-622C839A93E1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8BEF-D6AB-4A39-A836-DF61019AB1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97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FC3-0D7F-4AA4-BC19-622C839A93E1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8BEF-D6AB-4A39-A836-DF61019AB1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98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FC3-0D7F-4AA4-BC19-622C839A93E1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8BEF-D6AB-4A39-A836-DF61019AB1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27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FC3-0D7F-4AA4-BC19-622C839A93E1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8BEF-D6AB-4A39-A836-DF61019AB1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47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FC3-0D7F-4AA4-BC19-622C839A93E1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8BEF-D6AB-4A39-A836-DF61019AB1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48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DBFC3-0D7F-4AA4-BC19-622C839A93E1}" type="datetimeFigureOut">
              <a:rPr lang="it-IT" smtClean="0"/>
              <a:t>26/05/2017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8BEF-D6AB-4A39-A836-DF61019AB1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31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Nuovo Portale Antidoti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Breve Manuale d’Istruzioni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88640"/>
            <a:ext cx="88582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9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Accesso Utenti Registrati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073" y="1700808"/>
            <a:ext cx="44481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ccia a destra 5"/>
          <p:cNvSpPr/>
          <p:nvPr/>
        </p:nvSpPr>
        <p:spPr>
          <a:xfrm>
            <a:off x="2123728" y="3068960"/>
            <a:ext cx="648072" cy="216024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2123728" y="3573016"/>
            <a:ext cx="648072" cy="216024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788072" y="4077072"/>
            <a:ext cx="1584176" cy="432048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911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Accesso Utenti Registrati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586061"/>
            <a:ext cx="88296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7092280" y="3212976"/>
            <a:ext cx="1584176" cy="432048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078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2" y="1857374"/>
            <a:ext cx="8807616" cy="373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Accesso Utenti Registrati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95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2" y="1916832"/>
            <a:ext cx="8807616" cy="373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Accesso Utenti Registrati</a:t>
            </a:r>
            <a:b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3600" b="1" dirty="0" smtClean="0">
                <a:solidFill>
                  <a:schemeClr val="accent3">
                    <a:lumMod val="50000"/>
                  </a:schemeClr>
                </a:solidFill>
              </a:rPr>
              <a:t>Modifica Profilo</a:t>
            </a:r>
            <a:endParaRPr lang="it-IT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48880"/>
            <a:ext cx="1514475" cy="1304925"/>
          </a:xfrm>
          <a:prstGeom prst="rect">
            <a:avLst/>
          </a:prstGeom>
          <a:noFill/>
          <a:ln w="508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ccia a destra 5"/>
          <p:cNvSpPr/>
          <p:nvPr/>
        </p:nvSpPr>
        <p:spPr>
          <a:xfrm>
            <a:off x="7236296" y="1988840"/>
            <a:ext cx="648072" cy="216024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6300192" y="3068960"/>
            <a:ext cx="648072" cy="216024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a sinistra 2"/>
          <p:cNvSpPr/>
          <p:nvPr/>
        </p:nvSpPr>
        <p:spPr>
          <a:xfrm>
            <a:off x="899592" y="3573016"/>
            <a:ext cx="648072" cy="216024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9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977602"/>
            <a:ext cx="6372225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Accesso Utenti Registrati</a:t>
            </a:r>
            <a:b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3600" b="1" dirty="0" smtClean="0">
                <a:solidFill>
                  <a:schemeClr val="accent3">
                    <a:lumMod val="50000"/>
                  </a:schemeClr>
                </a:solidFill>
              </a:rPr>
              <a:t>Modifica Profilo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9154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51886" cy="507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44685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Accesso Utenti Registrati</a:t>
            </a:r>
            <a:b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3600" b="1" dirty="0" smtClean="0">
                <a:solidFill>
                  <a:schemeClr val="accent3">
                    <a:lumMod val="50000"/>
                  </a:schemeClr>
                </a:solidFill>
              </a:rPr>
              <a:t>Modifica Profilo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5469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2" y="1857374"/>
            <a:ext cx="8807616" cy="373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2" y="2497284"/>
            <a:ext cx="11811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ccia a sinistra 6"/>
          <p:cNvSpPr/>
          <p:nvPr/>
        </p:nvSpPr>
        <p:spPr>
          <a:xfrm>
            <a:off x="1115616" y="2564904"/>
            <a:ext cx="648072" cy="216024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Accesso Utenti Registrati</a:t>
            </a:r>
            <a:b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3600" b="1" dirty="0" smtClean="0">
                <a:solidFill>
                  <a:schemeClr val="accent3">
                    <a:lumMod val="50000"/>
                  </a:schemeClr>
                </a:solidFill>
              </a:rPr>
              <a:t>Giacenze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9359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91322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e 7"/>
          <p:cNvSpPr/>
          <p:nvPr/>
        </p:nvSpPr>
        <p:spPr>
          <a:xfrm>
            <a:off x="755576" y="2348880"/>
            <a:ext cx="2736304" cy="432048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>
            <a:off x="7668344" y="4221088"/>
            <a:ext cx="648072" cy="216024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Accesso Utenti Registrati</a:t>
            </a:r>
            <a:b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3600" b="1" dirty="0" smtClean="0">
                <a:solidFill>
                  <a:schemeClr val="accent3">
                    <a:lumMod val="50000"/>
                  </a:schemeClr>
                </a:solidFill>
              </a:rPr>
              <a:t>Giacenze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1297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21515" cy="351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-108520" y="2708920"/>
            <a:ext cx="1584176" cy="432048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Accesso Utenti Registrati</a:t>
            </a:r>
            <a:b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3600" b="1" dirty="0" smtClean="0">
                <a:solidFill>
                  <a:schemeClr val="accent3">
                    <a:lumMod val="50000"/>
                  </a:schemeClr>
                </a:solidFill>
              </a:rPr>
              <a:t>Giacenze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74619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2" y="1857374"/>
            <a:ext cx="8807616" cy="373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2" y="2497284"/>
            <a:ext cx="11811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2" y="2427371"/>
            <a:ext cx="2647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ccia in su 2"/>
          <p:cNvSpPr/>
          <p:nvPr/>
        </p:nvSpPr>
        <p:spPr>
          <a:xfrm>
            <a:off x="639410" y="3004588"/>
            <a:ext cx="216024" cy="360040"/>
          </a:xfrm>
          <a:prstGeom prst="upArrow">
            <a:avLst/>
          </a:prstGeom>
          <a:solidFill>
            <a:srgbClr val="FF0066"/>
          </a:solidFill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Accesso Utenti Registrati</a:t>
            </a:r>
            <a:b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3600" b="1" dirty="0" smtClean="0">
                <a:solidFill>
                  <a:schemeClr val="accent3">
                    <a:lumMod val="50000"/>
                  </a:schemeClr>
                </a:solidFill>
              </a:rPr>
              <a:t>Intossicazioni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4659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Sezione di Libero Accesso</a:t>
            </a:r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773510"/>
            <a:ext cx="89344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8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6132"/>
            <a:ext cx="8680993" cy="429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Accesso Utenti Registrati</a:t>
            </a:r>
            <a:b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3600" b="1" dirty="0" smtClean="0">
                <a:solidFill>
                  <a:schemeClr val="accent3">
                    <a:lumMod val="50000"/>
                  </a:schemeClr>
                </a:solidFill>
              </a:rPr>
              <a:t>Intossicazioni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4043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2" y="1857374"/>
            <a:ext cx="8807616" cy="373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2" y="2497284"/>
            <a:ext cx="11811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" y="2497284"/>
            <a:ext cx="12001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ccia a sinistra 8"/>
          <p:cNvSpPr/>
          <p:nvPr/>
        </p:nvSpPr>
        <p:spPr>
          <a:xfrm>
            <a:off x="1259632" y="3068960"/>
            <a:ext cx="648072" cy="216024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Accesso Utenti Registrati</a:t>
            </a:r>
            <a:b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3600" b="1" dirty="0" smtClean="0">
                <a:solidFill>
                  <a:schemeClr val="accent3">
                    <a:lumMod val="50000"/>
                  </a:schemeClr>
                </a:solidFill>
              </a:rPr>
              <a:t>Esportazioni</a:t>
            </a:r>
            <a:endParaRPr lang="it-IT" sz="36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1524000" cy="1409700"/>
          </a:xfrm>
          <a:prstGeom prst="rect">
            <a:avLst/>
          </a:prstGeom>
          <a:noFill/>
          <a:ln w="508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08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Sezione di Libero Accesso</a:t>
            </a:r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773510"/>
            <a:ext cx="89344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e 5"/>
          <p:cNvSpPr/>
          <p:nvPr/>
        </p:nvSpPr>
        <p:spPr>
          <a:xfrm>
            <a:off x="1403648" y="4789334"/>
            <a:ext cx="2736304" cy="57606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59460"/>
            <a:ext cx="5934075" cy="1724025"/>
          </a:xfrm>
          <a:prstGeom prst="rect">
            <a:avLst/>
          </a:prstGeom>
          <a:noFill/>
          <a:ln w="508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71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Sezione di Libero Accesso</a:t>
            </a:r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885710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8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Sezione di Libero Accesso</a:t>
            </a:r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773510"/>
            <a:ext cx="89344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74" y="1124744"/>
            <a:ext cx="3962278" cy="5625619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415752" y="6093296"/>
            <a:ext cx="3724200" cy="57606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187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1462"/>
            <a:ext cx="89344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Sezione per Farmacisti e Medici</a:t>
            </a:r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7596336" y="2924944"/>
            <a:ext cx="1512168" cy="432048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68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Registrazione Nuovi Utenti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628800"/>
            <a:ext cx="44005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2123728" y="5445224"/>
            <a:ext cx="4680520" cy="432048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94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47663"/>
            <a:ext cx="4324350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47663"/>
            <a:ext cx="4324350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3581400" cy="1038225"/>
          </a:xfrm>
          <a:prstGeom prst="rect">
            <a:avLst/>
          </a:prstGeom>
          <a:noFill/>
          <a:ln w="50800" cmpd="sng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3688"/>
            <a:ext cx="4171950" cy="3676650"/>
          </a:xfrm>
          <a:prstGeom prst="rect">
            <a:avLst/>
          </a:prstGeom>
          <a:noFill/>
          <a:ln w="508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ccia a destra 7"/>
          <p:cNvSpPr/>
          <p:nvPr/>
        </p:nvSpPr>
        <p:spPr>
          <a:xfrm>
            <a:off x="2123728" y="3501008"/>
            <a:ext cx="648072" cy="216024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2123728" y="4077072"/>
            <a:ext cx="648072" cy="216024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572</Words>
  <Application>Microsoft Office PowerPoint</Application>
  <PresentationFormat>Presentazione su schermo (4:3)</PresentationFormat>
  <Paragraphs>62</Paragraphs>
  <Slides>21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Nuovo Portale Antidoti</vt:lpstr>
      <vt:lpstr>Sezione di Libero Accesso</vt:lpstr>
      <vt:lpstr>Sezione di Libero Accesso</vt:lpstr>
      <vt:lpstr>Sezione di Libero Accesso</vt:lpstr>
      <vt:lpstr>Sezione di Libero Accesso</vt:lpstr>
      <vt:lpstr>Sezione per Farmacisti e Medici</vt:lpstr>
      <vt:lpstr>Registrazione Nuovi Utenti</vt:lpstr>
      <vt:lpstr>Presentazione standard di PowerPoint</vt:lpstr>
      <vt:lpstr>Presentazione standard di PowerPoint</vt:lpstr>
      <vt:lpstr>Accesso Utenti Registrati</vt:lpstr>
      <vt:lpstr>Accesso Utenti Registrati</vt:lpstr>
      <vt:lpstr>Accesso Utenti Registrati</vt:lpstr>
      <vt:lpstr>Accesso Utenti Registrati Modifica Profilo</vt:lpstr>
      <vt:lpstr>Presentazione standard di PowerPoint</vt:lpstr>
      <vt:lpstr>Presentazione standard di PowerPoint</vt:lpstr>
      <vt:lpstr>Accesso Utenti Registrati Giacenze</vt:lpstr>
      <vt:lpstr>Accesso Utenti Registrati Giacenze</vt:lpstr>
      <vt:lpstr>Accesso Utenti Registrati Giacenze</vt:lpstr>
      <vt:lpstr>Accesso Utenti Registrati Intossicazioni</vt:lpstr>
      <vt:lpstr>Accesso Utenti Registrati Intossicazioni</vt:lpstr>
      <vt:lpstr>Accesso Utenti Registrati Esportazioni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</dc:creator>
  <cp:lastModifiedBy>Giulia</cp:lastModifiedBy>
  <cp:revision>11</cp:revision>
  <dcterms:created xsi:type="dcterms:W3CDTF">2017-05-25T22:34:33Z</dcterms:created>
  <dcterms:modified xsi:type="dcterms:W3CDTF">2017-05-26T00:11:47Z</dcterms:modified>
</cp:coreProperties>
</file>